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60402020202020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287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(</a:t>
            </a:r>
            <a:r>
              <a:rPr lang="hu-HU" dirty="0" err="1"/>
              <a:t>Demo</a:t>
            </a:r>
            <a:r>
              <a:rPr lang="hu-HU" dirty="0"/>
              <a:t> bemutatása esetleg)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</a:t>
            </a:r>
            <a:r>
              <a:rPr lang="hu-HU" baseline="0" dirty="0" err="1"/>
              <a:t>Javascriptet</a:t>
            </a:r>
            <a:r>
              <a:rPr lang="hu-HU" baseline="0" dirty="0"/>
              <a:t>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</a:t>
            </a:r>
            <a:r>
              <a:rPr lang="hu-HU" dirty="0" err="1"/>
              <a:t>Carusel</a:t>
            </a:r>
            <a:r>
              <a:rPr lang="hu-HU" dirty="0"/>
              <a:t> és az oldalak </a:t>
            </a:r>
            <a:r>
              <a:rPr lang="hu-HU" dirty="0" err="1"/>
              <a:t>reszponzivitása</a:t>
            </a:r>
            <a:r>
              <a:rPr lang="hu-HU" dirty="0"/>
              <a:t>. 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Főoldalt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r>
              <a:rPr lang="hu-HU" dirty="0"/>
              <a:t>, de itt </a:t>
            </a:r>
            <a:r>
              <a:rPr lang="hu-HU" dirty="0" err="1"/>
              <a:t>láthetó</a:t>
            </a:r>
            <a:r>
              <a:rPr lang="hu-HU" dirty="0"/>
              <a:t> </a:t>
            </a:r>
            <a:r>
              <a:rPr lang="hu-HU" dirty="0" err="1"/>
              <a:t>wegy</a:t>
            </a:r>
            <a:r>
              <a:rPr lang="hu-HU" dirty="0"/>
              <a:t> kép a </a:t>
            </a:r>
            <a:r>
              <a:rPr lang="hu-HU" dirty="0" err="1"/>
              <a:t>Javascriptből</a:t>
            </a:r>
            <a:r>
              <a:rPr lang="hu-HU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dirty="0"/>
              <a:t>Ez a </a:t>
            </a:r>
            <a:r>
              <a:rPr lang="hu-HU" dirty="0" err="1"/>
              <a:t>főoldalunkra</a:t>
            </a:r>
            <a:r>
              <a:rPr lang="hu-HU" dirty="0"/>
              <a:t> került, mert szerettük volna egy kicsit bemutatni előre is a templomokból.</a:t>
            </a:r>
          </a:p>
          <a:p>
            <a:pPr marL="0" indent="0" algn="l">
              <a:buNone/>
            </a:pPr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A kvíznek vannak könnyű, és egy kicsit tekervényesebb kérdései.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0" indent="0" algn="l">
              <a:buNone/>
            </a:pPr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5FEDEF6-58DB-96FA-F418-0CC624B7DA34}"/>
              </a:ext>
            </a:extLst>
          </p:cNvPr>
          <p:cNvSpPr txBox="1"/>
          <p:nvPr/>
        </p:nvSpPr>
        <p:spPr>
          <a:xfrm>
            <a:off x="286603" y="1289713"/>
            <a:ext cx="352077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24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</p:txBody>
      </p:sp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07373" y="1298761"/>
            <a:ext cx="5336627" cy="38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9ED9307-4EEC-4003-9A26-8A8C500F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" y="439858"/>
            <a:ext cx="5939665" cy="4052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732290-35D7-4FB1-B1BF-E34F4803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46" y="491799"/>
            <a:ext cx="6298507" cy="4159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Diavetítés a képernyőre (16:9 oldalarány)</PresentationFormat>
  <Paragraphs>42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Google Sans</vt:lpstr>
      <vt:lpstr>PT Sans</vt:lpstr>
      <vt:lpstr>Exo</vt:lpstr>
      <vt:lpstr>Arial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Baracskai Dóra</cp:lastModifiedBy>
  <cp:revision>22</cp:revision>
  <dcterms:modified xsi:type="dcterms:W3CDTF">2023-03-17T07:27:40Z</dcterms:modified>
</cp:coreProperties>
</file>